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35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26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471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52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4849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9187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635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464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586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80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522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69F59-80D7-4A33-94E8-62EDC9A92E7B}" type="datetimeFigureOut">
              <a:rPr lang="pt-BR" smtClean="0"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5E7EF-6A79-4480-979E-AF0D1CC111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635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 descr="marc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212" y="728662"/>
            <a:ext cx="9553575" cy="54006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8013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Chris</dc:creator>
  <cp:lastModifiedBy>Chris</cp:lastModifiedBy>
  <cp:revision>1</cp:revision>
  <dcterms:created xsi:type="dcterms:W3CDTF">2015-12-28T11:20:38Z</dcterms:created>
  <dcterms:modified xsi:type="dcterms:W3CDTF">2015-12-28T11:21:04Z</dcterms:modified>
</cp:coreProperties>
</file>